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7586658" cy="22145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 учреждение  Аннинский детский сад № 7 общеразвивающего вида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+mn-lt"/>
              </a:rPr>
            </a:br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357298"/>
            <a:ext cx="7858180" cy="48577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фестиваль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«КОСМОФЕСТ- 2021»</a:t>
            </a:r>
          </a:p>
          <a:p>
            <a:pPr algn="ctr"/>
            <a:endParaRPr lang="ru-RU" b="1" dirty="0" smtClean="0">
              <a:solidFill>
                <a:schemeClr val="tx1"/>
              </a:solidFill>
              <a:cs typeface="Angsana New" pitchFamily="18" charset="-34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Angsana New" pitchFamily="18" charset="-34"/>
            </a:endParaRPr>
          </a:p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 проект « Космос»</a:t>
            </a:r>
          </a:p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группа </a:t>
            </a:r>
          </a:p>
          <a:p>
            <a:pPr algn="ctr"/>
            <a:endParaRPr lang="ru-RU" dirty="0" smtClean="0">
              <a:solidFill>
                <a:schemeClr val="accent3">
                  <a:lumMod val="75000"/>
                </a:schemeClr>
              </a:solidFill>
              <a:cs typeface="Angsana New" pitchFamily="18" charset="-34"/>
            </a:endParaRPr>
          </a:p>
          <a:p>
            <a:pPr algn="ctr"/>
            <a:endParaRPr lang="ru-RU" dirty="0" smtClean="0">
              <a:solidFill>
                <a:schemeClr val="accent3">
                  <a:lumMod val="75000"/>
                </a:schemeClr>
              </a:solidFill>
              <a:cs typeface="Angsana New" pitchFamily="18" charset="-34"/>
            </a:endParaRPr>
          </a:p>
          <a:p>
            <a:pPr algn="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Тонких Елена Юрьевна, </a:t>
            </a: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КК </a:t>
            </a:r>
          </a:p>
          <a:p>
            <a:pPr algn="r"/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АННА 2021 г.  </a:t>
            </a:r>
          </a:p>
          <a:p>
            <a:pPr algn="ctr"/>
            <a:endParaRPr lang="ru-RU" sz="1400" dirty="0" smtClean="0">
              <a:solidFill>
                <a:schemeClr val="accent3">
                  <a:lumMod val="75000"/>
                </a:schemeClr>
              </a:solidFill>
              <a:cs typeface="Angsana New" pitchFamily="18" charset="-34"/>
            </a:endParaRPr>
          </a:p>
          <a:p>
            <a:pPr algn="ctr"/>
            <a:endParaRPr lang="ru-RU" sz="1400" dirty="0" smtClean="0">
              <a:solidFill>
                <a:schemeClr val="accent3">
                  <a:lumMod val="75000"/>
                </a:schemeClr>
              </a:solidFill>
              <a:cs typeface="Angsana New" pitchFamily="18" charset="-34"/>
            </a:endParaRPr>
          </a:p>
          <a:p>
            <a:pPr algn="ctr"/>
            <a:endParaRPr lang="ru-RU" sz="2800" b="1" i="1" dirty="0" smtClean="0">
              <a:solidFill>
                <a:schemeClr val="accent3">
                  <a:lumMod val="75000"/>
                </a:schemeClr>
              </a:solidFill>
              <a:cs typeface="Angsana New" pitchFamily="18" charset="-34"/>
            </a:endParaRPr>
          </a:p>
          <a:p>
            <a:pPr algn="ctr"/>
            <a:endParaRPr lang="ru-RU" sz="2800" b="1" i="1" dirty="0">
              <a:solidFill>
                <a:schemeClr val="accent3">
                  <a:lumMod val="75000"/>
                </a:schemeClr>
              </a:solidFill>
              <a:cs typeface="Angsana New" pitchFamily="18" charset="-34"/>
            </a:endParaRPr>
          </a:p>
        </p:txBody>
      </p:sp>
      <p:pic>
        <p:nvPicPr>
          <p:cNvPr id="4" name="Рисунок 3" descr="hello_html_2d16a8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571876"/>
            <a:ext cx="2214578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Загадывание космических загадок и рассматривание литературы</a:t>
            </a:r>
            <a:endParaRPr lang="ru-RU" sz="28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10408_093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500438"/>
            <a:ext cx="3714776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-20210330-WA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500174"/>
            <a:ext cx="3786214" cy="3500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sla_fullxfull.37679420_3g6yfui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1643050"/>
            <a:ext cx="2714644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500174"/>
            <a:ext cx="7686700" cy="4071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ходе реализации проекта  естественным образом осуществляла интеграцию образовательных областей, комбинировала разные виды детской деятельности и формы работы с детьми, решала образовательные задачи в совместной деятельности взрослого и детей, активно взаимодействовала  с семьями воспитанников. Жизнь в дошкольном учреждении это огромное количество проектов, один из самых интересных в этом году был посвящен дню космонавтики!</a:t>
            </a:r>
            <a:endParaRPr lang="ru-RU" sz="2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928934"/>
            <a:ext cx="7498080" cy="2286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img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714488"/>
            <a:ext cx="7786710" cy="44291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Вид проекта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познавательно- исследовательский.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Продолжительность  проек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краткосрочный  с 05.04 - 09.04.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дети, воспитатель, родители.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 2021 году наша страна отмечает великое событие по освоению космоса, 60 лет назад Ю.А. Гагарин совершил первый полёт в космос. В ходе бесед с детьми выяснилось, что у детей вызывает интерес космическая тематика, мы решили более глубже изучить тему космоса и отправиться в «космическую экспедицию»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Ожидаемый результат 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реализации проекта мы узнаем много новой информации о космосе, о профессии космонавт. Повысится интерес к проблеме экологии на планете Земля. Разовьются умственные способности детей, которые проявятся в умении экспериментировать,  анализировать, делать выводы.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928670"/>
            <a:ext cx="7540938" cy="44291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: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Расширение знаний и представлений детей о космосе, о профессии космонавт, о планетах солнечной системы. Развитие познавательного интереса, внимания, памяти, воображения, логического мышления, творческих способностей.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Образовательные: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ормировать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познавательно-исследовательские способности детей, знакомить с государственным праздником Днём Космонавтики, с первым русским космонавтом Ю.А.  Гагариным.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Расширять представление детей о Солнечной системе, космических объектах, о деятельности людей по освоению космоса ( о профессии космонавт, о личных качествах космонавта) 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Развивающие: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Развивать  интерес к окружающему миру, любознательность, фантазию, мышление, воображение.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Воспитательные: 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Воспитывать чувство патриотизма, гордость за Родину, за успех страны.</a:t>
            </a: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5016"/>
            <a:ext cx="8183880" cy="1142984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родителей в </a:t>
            </a:r>
            <a:br>
              <a:rPr lang="ru-RU" sz="20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«Большое путешествие в Космос»</a:t>
            </a:r>
            <a:endParaRPr lang="ru-RU" sz="20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0"/>
            <a:ext cx="4789160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3214686"/>
            <a:ext cx="3672408" cy="2595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857628"/>
            <a:ext cx="1928802" cy="19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7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в конструкторском отделе, </a:t>
            </a:r>
            <a:br>
              <a:rPr lang="ru-RU" sz="20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 космические ракеты.</a:t>
            </a:r>
            <a:br>
              <a:rPr lang="ru-RU" sz="20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2714620"/>
            <a:ext cx="3500462" cy="393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1357298"/>
            <a:ext cx="3939073" cy="3960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895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10408_092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14290"/>
            <a:ext cx="4509112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20210408_092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428976"/>
            <a:ext cx="4000528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bef459e0cfa54d539158c3fd8dc9acf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3817250"/>
            <a:ext cx="2797490" cy="304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653136"/>
            <a:ext cx="8183880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Белка и Стрелка в космос летали,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Белка и Стрелка много видали-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Спутники и быстрые кометы,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Созвездья и разные планеты.</a:t>
            </a:r>
            <a:endParaRPr lang="ru-RU" sz="2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659" y="646896"/>
            <a:ext cx="3888432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642918"/>
            <a:ext cx="3698777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174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285728"/>
            <a:ext cx="3096344" cy="2753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1285860"/>
            <a:ext cx="4135388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3786190"/>
            <a:ext cx="3096344" cy="2870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286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«Космические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428736"/>
            <a:ext cx="3312367" cy="3204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3143248"/>
            <a:ext cx="3900308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258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256</TotalTime>
  <Words>222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Муниципальное казенное дошкольное образовательное  учреждение  Аннинский детский сад № 7 общеразвивающего вида     </vt:lpstr>
      <vt:lpstr>Слайд 2</vt:lpstr>
      <vt:lpstr>Цель : Расширение знаний и представлений детей о космосе, о профессии космонавт, о планетах солнечной системы. Развитие познавательного интереса, внимания, памяти, воображения, логического мышления, творческих способностей. Задачи:  Образовательные: Формировать познавательно-исследовательские способности детей, знакомить с государственным праздником Днём Космонавтики, с первым русским космонавтом Ю.А.  Гагариным.  Расширять представление детей о Солнечной системе, космических объектах, о деятельности людей по освоению космоса ( о профессии космонавт, о личных качествах космонавта)  Развивающие: Развивать  интерес к окружающему миру, любознательность, фантазию, мышление, воображение. Воспитательные:  Воспитывать чувство патриотизма, гордость за Родину, за успех страны.</vt:lpstr>
      <vt:lpstr>Приглашаем родителей в  «Большое путешествие в Космос»</vt:lpstr>
      <vt:lpstr>Мы в конструкторском отделе,  Собираем космические ракеты.  </vt:lpstr>
      <vt:lpstr>Слайд 6</vt:lpstr>
      <vt:lpstr>Белка и Стрелка в космос летали, Белка и Стрелка много видали-  Спутники и быстрые кометы, Созвездья и разные планеты.</vt:lpstr>
      <vt:lpstr>Слайд 8</vt:lpstr>
      <vt:lpstr>«Космические пазлы»</vt:lpstr>
      <vt:lpstr>Загадывание космических загадок и рассматривание литературы</vt:lpstr>
      <vt:lpstr>Вывод В ходе реализации проекта  естественным образом осуществляла интеграцию образовательных областей, комбинировала разные виды детской деятельности и формы работы с детьми, решала образовательные задачи в совместной деятельности взрослого и детей, активно взаимодействовала  с семьями воспитанников. Жизнь в дошкольном учреждении это огромное количество проектов, один из самых интересных в этом году был посвящен дню космонавтики!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 учреждение  Аннинский детский сад № 7 общеразвивающего вида     </dc:title>
  <dc:creator>Елена</dc:creator>
  <cp:lastModifiedBy>Елена</cp:lastModifiedBy>
  <cp:revision>28</cp:revision>
  <dcterms:created xsi:type="dcterms:W3CDTF">2021-04-07T09:58:43Z</dcterms:created>
  <dcterms:modified xsi:type="dcterms:W3CDTF">2021-04-08T10:58:38Z</dcterms:modified>
</cp:coreProperties>
</file>